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62" r:id="rId3"/>
    <p:sldId id="263" r:id="rId4"/>
    <p:sldId id="382" r:id="rId5"/>
    <p:sldId id="265" r:id="rId6"/>
    <p:sldId id="264" r:id="rId7"/>
    <p:sldId id="266" r:id="rId8"/>
    <p:sldId id="267" r:id="rId9"/>
    <p:sldId id="377" r:id="rId10"/>
    <p:sldId id="316" r:id="rId11"/>
    <p:sldId id="317" r:id="rId12"/>
    <p:sldId id="380" r:id="rId13"/>
    <p:sldId id="276" r:id="rId14"/>
    <p:sldId id="277" r:id="rId15"/>
    <p:sldId id="311" r:id="rId16"/>
    <p:sldId id="314" r:id="rId17"/>
    <p:sldId id="328" r:id="rId18"/>
    <p:sldId id="261" r:id="rId19"/>
    <p:sldId id="270" r:id="rId20"/>
    <p:sldId id="383" r:id="rId21"/>
    <p:sldId id="384" r:id="rId22"/>
    <p:sldId id="385" r:id="rId23"/>
    <p:sldId id="381" r:id="rId24"/>
    <p:sldId id="340" r:id="rId25"/>
    <p:sldId id="341" r:id="rId26"/>
    <p:sldId id="427" r:id="rId27"/>
    <p:sldId id="428" r:id="rId28"/>
    <p:sldId id="271" r:id="rId29"/>
    <p:sldId id="37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379" r:id="rId43"/>
    <p:sldId id="374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361" r:id="rId53"/>
    <p:sldId id="401" r:id="rId54"/>
    <p:sldId id="402" r:id="rId55"/>
    <p:sldId id="403" r:id="rId56"/>
    <p:sldId id="386" r:id="rId57"/>
    <p:sldId id="429" r:id="rId58"/>
    <p:sldId id="373" r:id="rId59"/>
    <p:sldId id="376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342" r:id="rId75"/>
    <p:sldId id="343" r:id="rId76"/>
    <p:sldId id="344" r:id="rId77"/>
    <p:sldId id="387" r:id="rId78"/>
    <p:sldId id="388" r:id="rId79"/>
    <p:sldId id="41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77"/>
          </p14:sldIdLst>
        </p14:section>
        <p14:section name="Budget" id="{509844D8-6DEF-47F2-B408-665832A1E0E3}">
          <p14:sldIdLst>
            <p14:sldId id="316"/>
            <p14:sldId id="317"/>
            <p14:sldId id="380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314"/>
            <p14:sldId id="328"/>
            <p14:sldId id="261"/>
            <p14:sldId id="270"/>
            <p14:sldId id="383"/>
            <p14:sldId id="384"/>
            <p14:sldId id="385"/>
            <p14:sldId id="381"/>
            <p14:sldId id="340"/>
            <p14:sldId id="341"/>
            <p14:sldId id="427"/>
            <p14:sldId id="42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379"/>
            <p14:sldId id="374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FMEA" id="{4FDCAB87-F2A8-4383-88F4-8E70D281F673}">
          <p14:sldIdLst>
            <p14:sldId id="361"/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2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/>
        </p14:section>
        <p14:section name="Tim K" id="{C9015594-48A0-42DF-9018-D777077A0A73}">
          <p14:sldIdLst/>
        </p14:section>
        <p14:section name="Nick J" id="{E9E77514-9727-473F-93BC-713D88FD754B}">
          <p14:sldIdLst/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emf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emf"/><Relationship Id="rId4" Type="http://schemas.openxmlformats.org/officeDocument/2006/relationships/image" Target="../media/image20.emf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emf"/><Relationship Id="rId7" Type="http://schemas.openxmlformats.org/officeDocument/2006/relationships/image" Target="../media/image3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emf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5120944" cy="516072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err="1" smtClean="0"/>
              <a:t>Reciever</a:t>
            </a:r>
            <a:r>
              <a:rPr lang="en-US" dirty="0" smtClean="0"/>
              <a:t>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</a:t>
            </a:r>
            <a:r>
              <a:rPr lang="en-US" dirty="0" err="1" smtClean="0"/>
              <a:t>Manangement</a:t>
            </a:r>
            <a:r>
              <a:rPr lang="en-US" dirty="0" smtClean="0"/>
              <a:t> Board	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  <a:endParaRPr lang="en-US" dirty="0"/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3" y="363151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440284"/>
              </p:ext>
            </p:extLst>
          </p:nvPr>
        </p:nvGraphicFramePr>
        <p:xfrm>
          <a:off x="592183" y="1630491"/>
          <a:ext cx="9637444" cy="4516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$1,500</a:t>
                      </a:r>
                      <a:endParaRPr lang="en-US" b="1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$4.73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$80,729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 Denotes the cost of 2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3070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  <p:sp>
        <p:nvSpPr>
          <p:cNvPr id="3" name="TextBox 2"/>
          <p:cNvSpPr txBox="1"/>
          <p:nvPr/>
        </p:nvSpPr>
        <p:spPr>
          <a:xfrm>
            <a:off x="9996906" y="2928730"/>
            <a:ext cx="219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Structure, attitude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Model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9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9852842" cy="5160723"/>
          </a:xfrm>
        </p:spPr>
        <p:txBody>
          <a:bodyPr>
            <a:normAutofit/>
          </a:bodyPr>
          <a:lstStyle/>
          <a:p>
            <a:pPr marL="1257300" lvl="2" indent="-457200" algn="ctr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</a:t>
            </a:r>
            <a:r>
              <a:rPr lang="en-US" dirty="0" smtClean="0"/>
              <a:t>SOCRATES</a:t>
            </a:r>
            <a:r>
              <a:rPr lang="en-US" dirty="0" smtClean="0"/>
              <a:t> </a:t>
            </a:r>
            <a:r>
              <a:rPr lang="en-US" dirty="0" smtClean="0"/>
              <a:t>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585206"/>
            <a:ext cx="3951046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4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</a:t>
            </a:r>
            <a:r>
              <a:rPr lang="en-US" sz="2000" dirty="0" smtClean="0">
                <a:solidFill>
                  <a:prstClr val="white"/>
                </a:solidFill>
              </a:rPr>
              <a:t>60±10 </a:t>
            </a:r>
            <a:r>
              <a:rPr lang="en-US" sz="2000" dirty="0" smtClean="0">
                <a:solidFill>
                  <a:prstClr val="white"/>
                </a:solidFill>
              </a:rPr>
              <a:t>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Movie 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574" t="-823" r="35315"/>
          <a:stretch/>
        </p:blipFill>
        <p:spPr>
          <a:xfrm>
            <a:off x="6100011" y="1359333"/>
            <a:ext cx="5197642" cy="5503588"/>
          </a:xfrm>
          <a:prstGeom prst="star32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6" y="4066674"/>
            <a:ext cx="4274841" cy="2422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5422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</a:t>
            </a:r>
            <a:r>
              <a:rPr lang="en-US" dirty="0" smtClean="0"/>
              <a:t>Heritage*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12921" y="6388274"/>
            <a:ext cx="426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Provided in supplemental material.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smtClean="0"/>
              <a:t>Need </a:t>
            </a:r>
            <a:r>
              <a:rPr lang="en-US" dirty="0" smtClean="0"/>
              <a:t>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4" y="2442949"/>
            <a:ext cx="7608282" cy="39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2 non-collinear vectors to 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</a:t>
            </a:r>
            <a:r>
              <a:rPr lang="en-US" smtClean="0"/>
              <a:t>level description</a:t>
            </a:r>
          </a:p>
          <a:p>
            <a:pPr lvl="1"/>
            <a:r>
              <a:rPr lang="en-US" smtClean="0"/>
              <a:t>Integrating </a:t>
            </a:r>
            <a:r>
              <a:rPr lang="en-US" dirty="0" smtClean="0"/>
              <a:t>angular velocity vector gives position</a:t>
            </a:r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5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and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12488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1023327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SOCRATES,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6369" y="2026161"/>
            <a:ext cx="6905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Signal </a:t>
            </a:r>
            <a:endParaRPr lang="en-US" sz="3600" dirty="0"/>
          </a:p>
          <a:p>
            <a:r>
              <a:rPr lang="en-US" sz="3600" dirty="0" smtClean="0"/>
              <a:t>  Opportunity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err="1" smtClean="0"/>
              <a:t>Cubesat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       Ranging </a:t>
            </a:r>
            <a:endParaRPr lang="en-US" sz="3600" dirty="0"/>
          </a:p>
          <a:p>
            <a:r>
              <a:rPr lang="en-US" sz="3600" dirty="0" smtClean="0"/>
              <a:t>          And </a:t>
            </a:r>
            <a:endParaRPr lang="en-US" sz="3600" dirty="0"/>
          </a:p>
          <a:p>
            <a:r>
              <a:rPr lang="en-US" sz="3600" dirty="0" smtClean="0"/>
              <a:t>            Timing </a:t>
            </a:r>
            <a:endParaRPr lang="en-US" sz="3600" dirty="0"/>
          </a:p>
          <a:p>
            <a:r>
              <a:rPr lang="en-US" sz="3600" dirty="0" smtClean="0"/>
              <a:t>              Experiment </a:t>
            </a:r>
            <a:endParaRPr lang="en-US" sz="3600" dirty="0"/>
          </a:p>
          <a:p>
            <a:r>
              <a:rPr lang="en-US" sz="3600" dirty="0" smtClean="0"/>
              <a:t>               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Receiving radio from </a:t>
            </a:r>
            <a:r>
              <a:rPr lang="en-US" dirty="0" smtClean="0"/>
              <a:t>Aerospace Corp.</a:t>
            </a:r>
          </a:p>
          <a:p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pPr lvl="1"/>
            <a:r>
              <a:rPr lang="en-US" dirty="0" smtClean="0"/>
              <a:t>High gain</a:t>
            </a:r>
          </a:p>
          <a:p>
            <a:pPr lvl="1"/>
            <a:r>
              <a:rPr lang="en-US" dirty="0" smtClean="0"/>
              <a:t>Deployable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12" y="2154115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819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vs Final design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896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9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08186"/>
              </p:ext>
            </p:extLst>
          </p:nvPr>
        </p:nvGraphicFramePr>
        <p:xfrm>
          <a:off x="4598893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6"/>
                <a:gridCol w="3506198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Idle</a:t>
                      </a:r>
                    </a:p>
                    <a:p>
                      <a:r>
                        <a:rPr lang="en-US" dirty="0" smtClean="0"/>
                        <a:t>0.45 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5477435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47"/>
            <a:ext cx="320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 21.9 W – 7.3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3143" y="341989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3386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798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8" y="4153715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5" y="1239837"/>
            <a:ext cx="8238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Batteries: </a:t>
            </a:r>
            <a:r>
              <a:rPr lang="en-US" dirty="0" err="1" smtClean="0">
                <a:solidFill>
                  <a:prstClr val="white"/>
                </a:solidFill>
              </a:rPr>
              <a:t>BPx</a:t>
            </a:r>
            <a:r>
              <a:rPr lang="en-US" dirty="0" smtClean="0">
                <a:solidFill>
                  <a:prstClr val="white"/>
                </a:solidFill>
              </a:rPr>
              <a:t> – </a:t>
            </a:r>
            <a:r>
              <a:rPr lang="en-US" dirty="0" err="1" smtClean="0">
                <a:solidFill>
                  <a:prstClr val="white"/>
                </a:solidFill>
              </a:rPr>
              <a:t>GomSpace</a:t>
            </a:r>
            <a:endParaRPr lang="en-US" dirty="0" smtClean="0">
              <a:solidFill>
                <a:prstClr val="white"/>
              </a:solidFill>
            </a:endParaRP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3650233"/>
            <a:ext cx="2733035" cy="23299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62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011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8292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CONOPS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469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78" y="1854971"/>
          <a:ext cx="10714039" cy="314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357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</a:t>
            </a:r>
            <a:r>
              <a:rPr lang="en-US" dirty="0" smtClean="0"/>
              <a:t>Attitude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 </a:t>
            </a:r>
            <a:r>
              <a:rPr lang="en-US" dirty="0" err="1" smtClean="0"/>
              <a:t>final</a:t>
            </a:r>
            <a:r>
              <a:rPr lang="en-US" dirty="0" smtClean="0"/>
              <a:t> finalize design.</a:t>
            </a:r>
          </a:p>
          <a:p>
            <a:pPr lvl="1"/>
            <a:r>
              <a:rPr lang="en-US" dirty="0" smtClean="0"/>
              <a:t>Failures etc.</a:t>
            </a:r>
          </a:p>
          <a:p>
            <a:pPr lvl="1"/>
            <a:r>
              <a:rPr lang="en-US" dirty="0" smtClean="0"/>
              <a:t>Build </a:t>
            </a:r>
            <a:r>
              <a:rPr lang="en-US" dirty="0" smtClean="0"/>
              <a:t>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err="1" smtClean="0"/>
              <a:t>Powerboard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220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Questions?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</a:t>
            </a:r>
            <a:r>
              <a:rPr lang="en-US" dirty="0" smtClean="0"/>
              <a:t>pain</a:t>
            </a:r>
          </a:p>
          <a:p>
            <a:pPr lvl="1"/>
            <a:r>
              <a:rPr lang="en-US" dirty="0" smtClean="0"/>
              <a:t>Data </a:t>
            </a:r>
            <a:r>
              <a:rPr lang="en-US" dirty="0" smtClean="0"/>
              <a:t>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1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35" y="2200601"/>
            <a:ext cx="234795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599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28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4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5" y="2761660"/>
            <a:ext cx="274666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2" y="4725835"/>
            <a:ext cx="2067378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4" y="2495966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794" y="5232807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81" y="1338347"/>
            <a:ext cx="4626094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</a:t>
            </a:r>
            <a:r>
              <a:rPr lang="en-US" sz="1800" dirty="0" smtClean="0"/>
              <a:t>CAN BUS</a:t>
            </a:r>
            <a:r>
              <a:rPr lang="en-US" sz="1800" dirty="0" smtClean="0"/>
              <a:t>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NASA CubeSat Launch Initiative </a:t>
            </a:r>
            <a:r>
              <a:rPr lang="en-US" sz="2000" dirty="0" smtClean="0"/>
              <a:t>requirements</a:t>
            </a:r>
          </a:p>
          <a:p>
            <a:pPr lvl="2"/>
            <a:r>
              <a:rPr lang="en-US" dirty="0" smtClean="0"/>
              <a:t>In appendix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Subsystems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Division of labor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4692</TotalTime>
  <Words>3133</Words>
  <Application>Microsoft Office PowerPoint</Application>
  <PresentationFormat>Widescreen</PresentationFormat>
  <Paragraphs>828</Paragraphs>
  <Slides>79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Century Gothic</vt:lpstr>
      <vt:lpstr>ＭＳ 明朝</vt:lpstr>
      <vt:lpstr>Times New Roman</vt:lpstr>
      <vt:lpstr>Wingdings 3</vt:lpstr>
      <vt:lpstr>Theme1</vt:lpstr>
      <vt:lpstr>Socrates</vt:lpstr>
      <vt:lpstr>Agenda</vt:lpstr>
      <vt:lpstr>Introduction</vt:lpstr>
      <vt:lpstr>Motivation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 – Requirements for GRID/GPS</vt:lpstr>
      <vt:lpstr>Design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- Power</vt:lpstr>
      <vt:lpstr>Design – Power Budget</vt:lpstr>
      <vt:lpstr>FMEA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Charles Denis</cp:lastModifiedBy>
  <cp:revision>83</cp:revision>
  <dcterms:created xsi:type="dcterms:W3CDTF">2015-11-20T16:46:02Z</dcterms:created>
  <dcterms:modified xsi:type="dcterms:W3CDTF">2015-12-14T21:24:56Z</dcterms:modified>
</cp:coreProperties>
</file>